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4" r:id="rId1"/>
  </p:sldMasterIdLst>
  <p:notesMasterIdLst>
    <p:notesMasterId r:id="rId3"/>
  </p:notesMasterIdLst>
  <p:sldIdLst>
    <p:sldId id="293" r:id="rId2"/>
  </p:sldIdLst>
  <p:sldSz cx="9144000" cy="5143500" type="screen16x9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pos="657" userDrawn="1">
          <p15:clr>
            <a:srgbClr val="A4A3A4"/>
          </p15:clr>
        </p15:guide>
        <p15:guide id="4" pos="54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A5B6"/>
    <a:srgbClr val="1F748C"/>
    <a:srgbClr val="12636B"/>
    <a:srgbClr val="D96A15"/>
    <a:srgbClr val="98BE11"/>
    <a:srgbClr val="1F738B"/>
    <a:srgbClr val="81A317"/>
    <a:srgbClr val="FEDC56"/>
    <a:srgbClr val="F3B046"/>
    <a:srgbClr val="7DB3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279"/>
    <p:restoredTop sz="95439"/>
  </p:normalViewPr>
  <p:slideViewPr>
    <p:cSldViewPr snapToGrid="0" snapToObjects="1">
      <p:cViewPr varScale="1">
        <p:scale>
          <a:sx n="146" d="100"/>
          <a:sy n="146" d="100"/>
        </p:scale>
        <p:origin x="1074" y="114"/>
      </p:cViewPr>
      <p:guideLst>
        <p:guide orient="horz" pos="1620"/>
        <p:guide pos="2880"/>
        <p:guide pos="657"/>
        <p:guide pos="542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74" d="100"/>
          <a:sy n="74" d="100"/>
        </p:scale>
        <p:origin x="3528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B474F1-2EE3-8742-9C74-56D5410C14E6}" type="datetimeFigureOut">
              <a:rPr lang="es-ES_tradnl" smtClean="0"/>
              <a:t>25/03/2026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BBEFA9-4A45-154D-AC1D-E5A630EE98F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452689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. capitulo uno texto corido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7"/>
          <p:cNvSpPr>
            <a:spLocks noGrp="1"/>
          </p:cNvSpPr>
          <p:nvPr>
            <p:ph type="body" sz="quarter" idx="10"/>
          </p:nvPr>
        </p:nvSpPr>
        <p:spPr>
          <a:xfrm>
            <a:off x="938833" y="1848006"/>
            <a:ext cx="4142240" cy="29257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2191871" y="372491"/>
            <a:ext cx="6562164" cy="606029"/>
          </a:xfrm>
        </p:spPr>
        <p:txBody>
          <a:bodyPr>
            <a:normAutofit/>
          </a:bodyPr>
          <a:lstStyle>
            <a:lvl1pPr algn="l"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7" name="Marcador de texto 3"/>
          <p:cNvSpPr>
            <a:spLocks noGrp="1"/>
          </p:cNvSpPr>
          <p:nvPr>
            <p:ph type="body" sz="quarter" idx="12" hasCustomPrompt="1"/>
          </p:nvPr>
        </p:nvSpPr>
        <p:spPr>
          <a:xfrm>
            <a:off x="938832" y="1140213"/>
            <a:ext cx="4142241" cy="5461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9" name="Marcador de texto 7"/>
          <p:cNvSpPr>
            <a:spLocks noGrp="1"/>
          </p:cNvSpPr>
          <p:nvPr>
            <p:ph type="body" sz="quarter" idx="13"/>
          </p:nvPr>
        </p:nvSpPr>
        <p:spPr>
          <a:xfrm>
            <a:off x="5441682" y="1140212"/>
            <a:ext cx="3312353" cy="281322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pic>
        <p:nvPicPr>
          <p:cNvPr id="11" name="Imagen 10"/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30774" y="372491"/>
            <a:ext cx="38100" cy="61200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902" y="329628"/>
            <a:ext cx="676118" cy="673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246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. Capitulo 1 hoja en blanco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2844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 Capitulo 1 hoja en blanco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6262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título 1">
            <a:extLst>
              <a:ext uri="{FF2B5EF4-FFF2-40B4-BE49-F238E27FC236}">
                <a16:creationId xmlns:a16="http://schemas.microsoft.com/office/drawing/2014/main" id="{06569C18-A321-E54C-97D8-CFFF31567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posición de texto 2">
            <a:extLst>
              <a:ext uri="{FF2B5EF4-FFF2-40B4-BE49-F238E27FC236}">
                <a16:creationId xmlns:a16="http://schemas.microsoft.com/office/drawing/2014/main" id="{DE3A7D3D-E08C-384D-B619-A8A8D0FAF9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posición de fecha 3">
            <a:extLst>
              <a:ext uri="{FF2B5EF4-FFF2-40B4-BE49-F238E27FC236}">
                <a16:creationId xmlns:a16="http://schemas.microsoft.com/office/drawing/2014/main" id="{439E870F-4ADB-1A4A-8F7F-E45E310AAB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9B75CC-9945-D64C-B126-98B35E048F69}" type="datetimeFigureOut">
              <a:rPr lang="es-ES" smtClean="0"/>
              <a:pPr/>
              <a:t>25/03/2026</a:t>
            </a:fld>
            <a:endParaRPr lang="es-ES"/>
          </a:p>
        </p:txBody>
      </p:sp>
      <p:sp>
        <p:nvSpPr>
          <p:cNvPr id="5" name="Marcador de posición de pie de página 4">
            <a:extLst>
              <a:ext uri="{FF2B5EF4-FFF2-40B4-BE49-F238E27FC236}">
                <a16:creationId xmlns:a16="http://schemas.microsoft.com/office/drawing/2014/main" id="{29C0F27A-A7EF-E845-827C-C787C7BA84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id="{9835E72E-8972-1F42-8F35-2B8F54B2D5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9EF2E9-2F28-314A-A41E-0ADF20F7FEE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90622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686" r:id="rId2"/>
    <p:sldLayoutId id="2147483712" r:id="rId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9A1B32EB-D993-0345-9B98-243AFC2C0F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6698" y="331697"/>
            <a:ext cx="4880998" cy="4697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87631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4075</TotalTime>
  <Words>0</Words>
  <Application>Microsoft Office PowerPoint</Application>
  <PresentationFormat>Presentación en pantalla (16:9)</PresentationFormat>
  <Paragraphs>0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de Office</vt:lpstr>
      <vt:lpstr>Presentación de PowerPoint</vt:lpstr>
    </vt:vector>
  </TitlesOfParts>
  <Company>Xperience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Santiago Acosta Posada</dc:creator>
  <cp:lastModifiedBy>Alejandra Cadavid Mesa</cp:lastModifiedBy>
  <cp:revision>305</cp:revision>
  <dcterms:created xsi:type="dcterms:W3CDTF">2017-03-28T16:06:20Z</dcterms:created>
  <dcterms:modified xsi:type="dcterms:W3CDTF">2026-03-25T20:50:06Z</dcterms:modified>
</cp:coreProperties>
</file>